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media/image2.png" ContentType="image/png"/>
  <Override PartName="/ppt/media/image1.png" ContentType="image/png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</p:sldIdLst>
  <p:sldSz cx="10080625" cy="7559675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292120" y="176868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292120" y="176868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r>
              <a:rPr lang="en-US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en-US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pPr algn="r"/>
            <a:fld id="{775B2840-1CEA-4250-8736-EE7CD50A5540}" type="slidenum">
              <a:rPr lang="en-US" sz="1400">
                <a:latin typeface="Times New Roman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0" name="TextShape 2"/>
          <p:cNvSpPr txBox="1"/>
          <p:nvPr/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Application>LibreOffice/4.4.3.2$Linux_X86_64 LibreOffice_project/40m0$Build-2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2015-10-20T21:48:44Z</dcterms:created>
  <dc:language>en-US</dc:language>
  <cp:revision>0</cp:revision>
</cp:coreProperties>
</file>